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73" r:id="rId4"/>
    <p:sldId id="281" r:id="rId5"/>
    <p:sldId id="264" r:id="rId6"/>
    <p:sldId id="265" r:id="rId7"/>
    <p:sldId id="274" r:id="rId8"/>
    <p:sldId id="282" r:id="rId9"/>
    <p:sldId id="266" r:id="rId10"/>
    <p:sldId id="267" r:id="rId11"/>
    <p:sldId id="275" r:id="rId12"/>
    <p:sldId id="283" r:id="rId13"/>
    <p:sldId id="257" r:id="rId14"/>
    <p:sldId id="260" r:id="rId15"/>
    <p:sldId id="276" r:id="rId16"/>
    <p:sldId id="284" r:id="rId17"/>
    <p:sldId id="258" r:id="rId18"/>
    <p:sldId id="261" r:id="rId19"/>
    <p:sldId id="277" r:id="rId20"/>
    <p:sldId id="285" r:id="rId21"/>
    <p:sldId id="268" r:id="rId22"/>
    <p:sldId id="270" r:id="rId23"/>
    <p:sldId id="278" r:id="rId24"/>
    <p:sldId id="286" r:id="rId25"/>
    <p:sldId id="271" r:id="rId26"/>
    <p:sldId id="272" r:id="rId27"/>
    <p:sldId id="279" r:id="rId28"/>
    <p:sldId id="287" r:id="rId29"/>
    <p:sldId id="262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3CE0D-EC63-4199-BAA2-12CEFCDDD8E5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4740C-3CFC-4421-9EC3-A242C018CB8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01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657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860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601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94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053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770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357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20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043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197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78DF-889C-4BD9-B78B-6375D90ABDF4}" type="datetimeFigureOut">
              <a:rPr lang="de-AT" smtClean="0"/>
              <a:t>05.04.2013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80872-B49D-4CB3-B5E7-2F3555291E1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3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Wer bin ich?</a:t>
            </a:r>
            <a:endParaRPr lang="de-AT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81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hlinkClick r:id="" action="ppaction://hlinkshowjump?jump=nextslide"/>
          </p:cNvPr>
          <p:cNvSpPr/>
          <p:nvPr/>
        </p:nvSpPr>
        <p:spPr>
          <a:xfrm>
            <a:off x="539552" y="188640"/>
            <a:ext cx="6048672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ein Kobold.</a:t>
            </a:r>
            <a:endParaRPr lang="de-AT" dirty="0"/>
          </a:p>
        </p:txBody>
      </p:sp>
      <p:sp>
        <p:nvSpPr>
          <p:cNvPr id="6" name="Explosion 1 5">
            <a:hlinkClick r:id="rId2" action="ppaction://hlinksldjump"/>
          </p:cNvPr>
          <p:cNvSpPr/>
          <p:nvPr/>
        </p:nvSpPr>
        <p:spPr>
          <a:xfrm>
            <a:off x="2483768" y="3645024"/>
            <a:ext cx="6264696" cy="2952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3851920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Ich bin eine böse Hexe.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501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3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6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Wer bin ich?</a:t>
            </a:r>
            <a:endParaRPr lang="de-AT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1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lkenförmige Legende 1">
            <a:hlinkClick r:id="rId2" action="ppaction://hlinksldjump"/>
          </p:cNvPr>
          <p:cNvSpPr/>
          <p:nvPr/>
        </p:nvSpPr>
        <p:spPr>
          <a:xfrm>
            <a:off x="539552" y="260648"/>
            <a:ext cx="2952328" cy="2088232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der böse Wolf!</a:t>
            </a:r>
            <a:endParaRPr lang="de-AT" dirty="0"/>
          </a:p>
        </p:txBody>
      </p:sp>
      <p:sp>
        <p:nvSpPr>
          <p:cNvPr id="3" name="Wolkenförmige Legende 2">
            <a:hlinkClick r:id="rId3" action="ppaction://hlinksldjump"/>
          </p:cNvPr>
          <p:cNvSpPr/>
          <p:nvPr/>
        </p:nvSpPr>
        <p:spPr>
          <a:xfrm>
            <a:off x="4499992" y="2636912"/>
            <a:ext cx="3960440" cy="3024336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ein Frosch, der sich verkleidet hat!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494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56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03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Wer bin ich?</a:t>
            </a:r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05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7 Zacken 1">
            <a:hlinkClick r:id="" action="ppaction://hlinkshowjump?jump=nextslide"/>
          </p:cNvPr>
          <p:cNvSpPr/>
          <p:nvPr/>
        </p:nvSpPr>
        <p:spPr>
          <a:xfrm>
            <a:off x="1259632" y="908720"/>
            <a:ext cx="3672408" cy="2952328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Rapunzel mit dem langen Haar!</a:t>
            </a:r>
            <a:endParaRPr lang="de-AT" dirty="0"/>
          </a:p>
        </p:txBody>
      </p:sp>
      <p:sp>
        <p:nvSpPr>
          <p:cNvPr id="3" name="Stern mit 7 Zacken 2">
            <a:hlinkClick r:id="rId2" action="ppaction://hlinksldjump"/>
          </p:cNvPr>
          <p:cNvSpPr/>
          <p:nvPr/>
        </p:nvSpPr>
        <p:spPr>
          <a:xfrm>
            <a:off x="5796136" y="3284984"/>
            <a:ext cx="3096344" cy="3240360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Schneewittchen mit dem (giftigen) Apfel!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40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5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hlinkClick r:id="" action="ppaction://hlinkshowjump?jump=nextslide"/>
          </p:cNvPr>
          <p:cNvSpPr/>
          <p:nvPr/>
        </p:nvSpPr>
        <p:spPr>
          <a:xfrm>
            <a:off x="539552" y="188640"/>
            <a:ext cx="6048672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eine Fee.</a:t>
            </a:r>
            <a:endParaRPr lang="de-AT" dirty="0"/>
          </a:p>
        </p:txBody>
      </p:sp>
      <p:sp>
        <p:nvSpPr>
          <p:cNvPr id="6" name="Explosion 1 5">
            <a:hlinkClick r:id="rId2" action="ppaction://hlinksldjump"/>
          </p:cNvPr>
          <p:cNvSpPr/>
          <p:nvPr/>
        </p:nvSpPr>
        <p:spPr>
          <a:xfrm>
            <a:off x="2483768" y="3645024"/>
            <a:ext cx="6264696" cy="2952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hlinkClick r:id="rId2" action="ppaction://hlinksldjump"/>
          </p:cNvPr>
          <p:cNvSpPr txBox="1"/>
          <p:nvPr/>
        </p:nvSpPr>
        <p:spPr>
          <a:xfrm>
            <a:off x="3851920" y="465313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Ich bin eine böse Hexe (die allerdings nett schaut).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8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0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1760" y="5733256"/>
            <a:ext cx="4104456" cy="566738"/>
          </a:xfrm>
        </p:spPr>
        <p:txBody>
          <a:bodyPr/>
          <a:lstStyle/>
          <a:p>
            <a:pPr algn="ctr"/>
            <a:r>
              <a:rPr lang="de-AT" dirty="0" smtClean="0"/>
              <a:t>Wer bin ich?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83768" y="5589240"/>
            <a:ext cx="4032448" cy="582960"/>
          </a:xfrm>
        </p:spPr>
        <p:txBody>
          <a:bodyPr/>
          <a:lstStyle/>
          <a:p>
            <a:endParaRPr lang="de-AT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/>
          <a:stretch/>
        </p:blipFill>
        <p:spPr>
          <a:xfrm rot="5400000">
            <a:off x="2037044" y="996884"/>
            <a:ext cx="4864231" cy="4114800"/>
          </a:xfrm>
        </p:spPr>
      </p:pic>
    </p:spTree>
    <p:extLst>
      <p:ext uri="{BB962C8B-B14F-4D97-AF65-F5344CB8AC3E}">
        <p14:creationId xmlns:p14="http://schemas.microsoft.com/office/powerpoint/2010/main" val="76309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nsterinhalt vertikal verschieben 1">
            <a:hlinkClick r:id="rId2" action="ppaction://hlinksldjump"/>
          </p:cNvPr>
          <p:cNvSpPr/>
          <p:nvPr/>
        </p:nvSpPr>
        <p:spPr>
          <a:xfrm>
            <a:off x="1115616" y="836712"/>
            <a:ext cx="3672408" cy="288032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eine gute Fee.</a:t>
            </a:r>
            <a:endParaRPr lang="de-AT" dirty="0"/>
          </a:p>
        </p:txBody>
      </p:sp>
      <p:sp>
        <p:nvSpPr>
          <p:cNvPr id="3" name="Fensterinhalt vertikal verschieben 2">
            <a:hlinkClick r:id="" action="ppaction://hlinkshowjump?jump=nextslide"/>
          </p:cNvPr>
          <p:cNvSpPr/>
          <p:nvPr/>
        </p:nvSpPr>
        <p:spPr>
          <a:xfrm>
            <a:off x="5580112" y="4005064"/>
            <a:ext cx="3240360" cy="266429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der Froschkönig.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01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7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06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3768" y="5733256"/>
            <a:ext cx="4104456" cy="566738"/>
          </a:xfrm>
        </p:spPr>
        <p:txBody>
          <a:bodyPr/>
          <a:lstStyle/>
          <a:p>
            <a:pPr algn="ctr"/>
            <a:r>
              <a:rPr lang="de-AT" dirty="0" smtClean="0"/>
              <a:t>Wer bin ich?</a:t>
            </a:r>
            <a:endParaRPr lang="de-AT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97968" y="1018456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41870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12 Zacken 1">
            <a:hlinkClick r:id="rId2" action="ppaction://hlinksldjump"/>
          </p:cNvPr>
          <p:cNvSpPr/>
          <p:nvPr/>
        </p:nvSpPr>
        <p:spPr>
          <a:xfrm>
            <a:off x="899592" y="764704"/>
            <a:ext cx="3096344" cy="2736304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Der gestiefelte Kater!</a:t>
            </a:r>
            <a:endParaRPr lang="de-AT" dirty="0"/>
          </a:p>
        </p:txBody>
      </p:sp>
      <p:sp>
        <p:nvSpPr>
          <p:cNvPr id="3" name="Stern mit 12 Zacken 2">
            <a:hlinkClick r:id="" action="ppaction://hlinkshowjump?jump=nextslide"/>
          </p:cNvPr>
          <p:cNvSpPr/>
          <p:nvPr/>
        </p:nvSpPr>
        <p:spPr>
          <a:xfrm>
            <a:off x="5436096" y="3068960"/>
            <a:ext cx="3240360" cy="3168352"/>
          </a:xfrm>
          <a:prstGeom prst="star1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Dornröschen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92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7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5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Das hast du super gemacht! </a:t>
            </a:r>
            <a:endParaRPr lang="de-AT" dirty="0"/>
          </a:p>
        </p:txBody>
      </p:sp>
      <p:sp>
        <p:nvSpPr>
          <p:cNvPr id="3" name="Smiley 2">
            <a:hlinkClick r:id="" action="ppaction://hlinkshowjump?jump=firstslide"/>
          </p:cNvPr>
          <p:cNvSpPr/>
          <p:nvPr/>
        </p:nvSpPr>
        <p:spPr>
          <a:xfrm>
            <a:off x="1043608" y="2636912"/>
            <a:ext cx="3096344" cy="29523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Möchtest du neu starten?</a:t>
            </a:r>
            <a:endParaRPr lang="de-AT" dirty="0"/>
          </a:p>
        </p:txBody>
      </p:sp>
      <p:sp>
        <p:nvSpPr>
          <p:cNvPr id="4" name="&quot;Nein&quot;-Symbol 3"/>
          <p:cNvSpPr/>
          <p:nvPr/>
        </p:nvSpPr>
        <p:spPr>
          <a:xfrm>
            <a:off x="6084168" y="3284984"/>
            <a:ext cx="2592288" cy="244827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tx1"/>
                </a:solidFill>
              </a:rPr>
              <a:t>Ich bin fertig!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Gerda Ritter, M.A.                                   http://vs-material.wegerer.at/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37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2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5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 smtClean="0"/>
              <a:t>Wer bin ich?</a:t>
            </a:r>
            <a:endParaRPr lang="de-AT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05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Explosion 1 3">
            <a:hlinkClick r:id="" action="ppaction://hlinkshowjump?jump=nextslide"/>
          </p:cNvPr>
          <p:cNvSpPr/>
          <p:nvPr/>
        </p:nvSpPr>
        <p:spPr>
          <a:xfrm>
            <a:off x="539552" y="188640"/>
            <a:ext cx="6048672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Ich bin ein Löwe.</a:t>
            </a:r>
            <a:endParaRPr lang="de-AT" dirty="0"/>
          </a:p>
        </p:txBody>
      </p:sp>
      <p:sp>
        <p:nvSpPr>
          <p:cNvPr id="6" name="Explosion 1 5">
            <a:hlinkClick r:id="rId2" action="ppaction://hlinksldjump"/>
          </p:cNvPr>
          <p:cNvSpPr/>
          <p:nvPr/>
        </p:nvSpPr>
        <p:spPr>
          <a:xfrm>
            <a:off x="2483768" y="3645024"/>
            <a:ext cx="6264696" cy="29523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hlinkClick r:id="rId3" action="ppaction://hlinksldjump"/>
          </p:cNvPr>
          <p:cNvSpPr txBox="1"/>
          <p:nvPr/>
        </p:nvSpPr>
        <p:spPr>
          <a:xfrm>
            <a:off x="3851920" y="465313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Ich bin eine böse Hexe.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861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ern mit 24 Zacken 1">
            <a:hlinkClick r:id="" action="ppaction://hlinkshowjump?jump=previousslide"/>
          </p:cNvPr>
          <p:cNvSpPr/>
          <p:nvPr/>
        </p:nvSpPr>
        <p:spPr>
          <a:xfrm>
            <a:off x="2123728" y="1772816"/>
            <a:ext cx="5112568" cy="3672408"/>
          </a:xfrm>
          <a:prstGeom prst="star24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Leider falsch!</a:t>
            </a:r>
            <a:endParaRPr lang="de-A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2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1"/>
          <p:cNvSpPr/>
          <p:nvPr/>
        </p:nvSpPr>
        <p:spPr>
          <a:xfrm>
            <a:off x="2771800" y="1628800"/>
            <a:ext cx="3816424" cy="3456384"/>
          </a:xfrm>
          <a:prstGeom prst="smileyFace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Richtig!</a:t>
            </a:r>
            <a:endParaRPr lang="de-A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1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267744" y="5805264"/>
            <a:ext cx="4104456" cy="792088"/>
          </a:xfrm>
        </p:spPr>
        <p:txBody>
          <a:bodyPr>
            <a:normAutofit/>
          </a:bodyPr>
          <a:lstStyle/>
          <a:p>
            <a:pPr algn="ctr"/>
            <a:r>
              <a:rPr lang="de-AT" sz="2400" b="1" dirty="0" smtClean="0"/>
              <a:t>Wer bin ich?</a:t>
            </a:r>
            <a:endParaRPr lang="de-AT" sz="2400" b="1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581944" y="946448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983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</vt:lpstr>
      <vt:lpstr>Wer bin ich?</vt:lpstr>
      <vt:lpstr>PowerPoint-Präsentation</vt:lpstr>
      <vt:lpstr>PowerPoint-Präsentation</vt:lpstr>
      <vt:lpstr>PowerPoint-Präsentation</vt:lpstr>
      <vt:lpstr>Wer bin 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Wer bin ich?</vt:lpstr>
      <vt:lpstr>PowerPoint-Präsentation</vt:lpstr>
      <vt:lpstr>PowerPoint-Präsentation</vt:lpstr>
      <vt:lpstr>PowerPoint-Präsentation</vt:lpstr>
      <vt:lpstr>Wer bin ich?</vt:lpstr>
      <vt:lpstr>PowerPoint-Präsentation</vt:lpstr>
      <vt:lpstr>PowerPoint-Präsentation</vt:lpstr>
      <vt:lpstr>PowerPoint-Präsentation</vt:lpstr>
      <vt:lpstr>Wer bin ich?</vt:lpstr>
      <vt:lpstr>PowerPoint-Präsentation</vt:lpstr>
      <vt:lpstr>PowerPoint-Präsentation</vt:lpstr>
      <vt:lpstr>PowerPoint-Präsentation</vt:lpstr>
      <vt:lpstr>Wer bin ich?</vt:lpstr>
      <vt:lpstr>PowerPoint-Präsentation</vt:lpstr>
      <vt:lpstr>PowerPoint-Präsentation</vt:lpstr>
      <vt:lpstr>PowerPoint-Präsentation</vt:lpstr>
      <vt:lpstr>Das hast du super gemacht!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Gerda Ritter, M.A.</dc:creator>
  <cp:lastModifiedBy>Gerda Ritter, M.A.</cp:lastModifiedBy>
  <cp:revision>24</cp:revision>
  <dcterms:created xsi:type="dcterms:W3CDTF">2013-03-14T14:13:24Z</dcterms:created>
  <dcterms:modified xsi:type="dcterms:W3CDTF">2013-04-05T15:14:16Z</dcterms:modified>
</cp:coreProperties>
</file>